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3" r:id="rId2"/>
    <p:sldId id="264" r:id="rId3"/>
    <p:sldId id="274" r:id="rId4"/>
    <p:sldId id="269" r:id="rId5"/>
    <p:sldId id="289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4660"/>
  </p:normalViewPr>
  <p:slideViewPr>
    <p:cSldViewPr>
      <p:cViewPr varScale="1">
        <p:scale>
          <a:sx n="74" d="100"/>
          <a:sy n="74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1A582-4303-417C-A7F0-359CD699854A}" type="datetimeFigureOut">
              <a:rPr lang="nl-NL" smtClean="0"/>
              <a:pPr/>
              <a:t>6-4-2020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D0B68-AD75-41B7-93CD-52A9B128CE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31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7EAB-BE5F-490F-82DD-3A1529B01E21}" type="datetime1">
              <a:rPr lang="nl-NL" smtClean="0"/>
              <a:t>6-4-2020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9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4D40-4C91-4C68-B426-445ED09343F2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41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8911-D531-4FE0-9BB6-9F3BA3F04270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20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AD9-DB58-4250-AE06-9B9328DC8345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38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595D-3076-4D29-886C-52F1274835B4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92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FD63-2092-432F-A934-C09169B42E6B}" type="datetime1">
              <a:rPr lang="nl-NL" smtClean="0"/>
              <a:t>6-4-2020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661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F881-08EB-4567-A3E3-C6208D05950F}" type="datetime1">
              <a:rPr lang="nl-NL" smtClean="0"/>
              <a:t>6-4-2020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276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0FDD-737C-4655-96AD-FF56C678EC56}" type="datetime1">
              <a:rPr lang="nl-NL" smtClean="0"/>
              <a:t>6-4-2020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624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01B8-0634-4B58-AE84-42A1A514D173}" type="datetime1">
              <a:rPr lang="nl-NL" smtClean="0"/>
              <a:t>6-4-2020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81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688A-5A6B-46CF-9F35-09B947D75B91}" type="datetime1">
              <a:rPr lang="nl-NL" smtClean="0"/>
              <a:t>6-4-2020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57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7442-C073-4930-8FC8-1DA6A56E2C5B}" type="datetime1">
              <a:rPr lang="nl-NL" smtClean="0"/>
              <a:t>6-4-2020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87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F350-1DE6-4977-B2C5-EBF8E58A239F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38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3C63-2E0A-418E-992E-2E7ADEE2CB03}" type="datetime1">
              <a:rPr lang="nl-NL" smtClean="0"/>
              <a:t>6-4-2020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06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DE0B-3E91-4709-A2DF-18FBD10048A9}" type="datetime1">
              <a:rPr lang="nl-NL" smtClean="0"/>
              <a:t>6-4-2020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17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752B-9AE4-462D-B47A-8CC1CA510433}" type="datetime1">
              <a:rPr lang="nl-NL" smtClean="0"/>
              <a:t>6-4-2020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18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3B52-4F21-4B7D-8DBB-034A579BCD07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73DF-D7DE-4378-AC23-867A4B23F552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0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477D61C-99CA-4740-B6DC-1ADB8F32B489}" type="datetime1">
              <a:rPr lang="nl-NL" smtClean="0"/>
              <a:t>6-4-2020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5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332" y="116633"/>
            <a:ext cx="7773338" cy="1008112"/>
          </a:xfrm>
        </p:spPr>
        <p:txBody>
          <a:bodyPr/>
          <a:lstStyle/>
          <a:p>
            <a:r>
              <a:rPr lang="nl-NL" b="1" dirty="0" smtClean="0"/>
              <a:t>Bedrijfshygiëne - Code</a:t>
            </a:r>
            <a:endParaRPr lang="nl-NL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206680" cy="5328591"/>
          </a:xfrm>
        </p:spPr>
        <p:txBody>
          <a:bodyPr>
            <a:normAutofit fontScale="70000" lnSpcReduction="20000"/>
          </a:bodyPr>
          <a:lstStyle/>
          <a:p>
            <a:r>
              <a:rPr lang="nl-NL" sz="4500" dirty="0" smtClean="0"/>
              <a:t>Arbowet</a:t>
            </a:r>
          </a:p>
          <a:p>
            <a:r>
              <a:rPr lang="nl-NL" sz="4500" dirty="0" smtClean="0"/>
              <a:t>Code van het voetverzorgingsbedrijf</a:t>
            </a:r>
          </a:p>
          <a:p>
            <a:pPr lvl="1"/>
            <a:r>
              <a:rPr lang="nl-NL" sz="4500" dirty="0" smtClean="0"/>
              <a:t>Schoonhouden praktijk ruimte</a:t>
            </a:r>
          </a:p>
          <a:p>
            <a:pPr lvl="1"/>
            <a:r>
              <a:rPr lang="nl-NL" sz="4500" dirty="0" smtClean="0"/>
              <a:t>Roken, eten, drinken, huisdieren</a:t>
            </a:r>
          </a:p>
          <a:p>
            <a:pPr lvl="1"/>
            <a:r>
              <a:rPr lang="nl-NL" sz="4500" dirty="0" smtClean="0"/>
              <a:t>Reinigen en desinfecteren van instrumenten volgens de Code</a:t>
            </a:r>
          </a:p>
          <a:p>
            <a:pPr lvl="1"/>
            <a:r>
              <a:rPr lang="nl-NL" sz="4500" dirty="0" smtClean="0"/>
              <a:t>Behandeling</a:t>
            </a:r>
          </a:p>
          <a:p>
            <a:pPr lvl="1"/>
            <a:r>
              <a:rPr lang="nl-NL" sz="4500" dirty="0" smtClean="0"/>
              <a:t>Klanten administratie en klachten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1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718" y="2247742"/>
            <a:ext cx="1800225" cy="253365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82018" y="84105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548680" y="-646856"/>
            <a:ext cx="10007350" cy="3757363"/>
          </a:xfrm>
        </p:spPr>
        <p:txBody>
          <a:bodyPr/>
          <a:lstStyle/>
          <a:p>
            <a:r>
              <a:rPr lang="nl-NL" b="1" dirty="0" smtClean="0"/>
              <a:t>Bedrijfshygiëne - inrichting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57200" y="1772816"/>
            <a:ext cx="8229600" cy="4824536"/>
          </a:xfrm>
        </p:spPr>
        <p:txBody>
          <a:bodyPr>
            <a:normAutofit/>
          </a:bodyPr>
          <a:lstStyle/>
          <a:p>
            <a:r>
              <a:rPr lang="nl-NL" dirty="0" smtClean="0"/>
              <a:t>Ergonomisch verantwoorde werkplek</a:t>
            </a:r>
          </a:p>
          <a:p>
            <a:r>
              <a:rPr lang="nl-NL" dirty="0" smtClean="0"/>
              <a:t>Verlichting en noodverlichting</a:t>
            </a:r>
          </a:p>
          <a:p>
            <a:r>
              <a:rPr lang="nl-NL" dirty="0" smtClean="0"/>
              <a:t>Aanwezige middelen in de praktijk</a:t>
            </a:r>
          </a:p>
          <a:p>
            <a:r>
              <a:rPr lang="nl-NL" dirty="0" smtClean="0"/>
              <a:t>Veiligheid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20482" name="Picture 2" descr="Afbeeldingsresultaten voor noodverlich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915" y="4288186"/>
            <a:ext cx="1752600" cy="1714500"/>
          </a:xfrm>
          <a:prstGeom prst="rect">
            <a:avLst/>
          </a:prstGeom>
          <a:noFill/>
        </p:spPr>
      </p:pic>
      <p:sp>
        <p:nvSpPr>
          <p:cNvPr id="20484" name="AutoShape 4" descr="Afbeeldingsresultaten voor pedicure tabouret"/>
          <p:cNvSpPr>
            <a:spLocks noChangeAspect="1" noChangeArrowheads="1"/>
          </p:cNvSpPr>
          <p:nvPr/>
        </p:nvSpPr>
        <p:spPr bwMode="auto">
          <a:xfrm>
            <a:off x="155575" y="-944563"/>
            <a:ext cx="2743200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86" name="AutoShape 6" descr="Afbeeldingsresultaten voor pedicure tabouret"/>
          <p:cNvSpPr>
            <a:spLocks noChangeAspect="1" noChangeArrowheads="1"/>
          </p:cNvSpPr>
          <p:nvPr/>
        </p:nvSpPr>
        <p:spPr bwMode="auto">
          <a:xfrm>
            <a:off x="155575" y="-944563"/>
            <a:ext cx="2743200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2586" y="4381501"/>
            <a:ext cx="1238250" cy="18669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4907" y="4474171"/>
            <a:ext cx="2024435" cy="1409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916832" y="0"/>
            <a:ext cx="11603632" cy="1110581"/>
          </a:xfrm>
        </p:spPr>
        <p:txBody>
          <a:bodyPr/>
          <a:lstStyle/>
          <a:p>
            <a:r>
              <a:rPr lang="nl-NL" b="1" dirty="0" smtClean="0">
                <a:latin typeface="+mn-lt"/>
              </a:rPr>
              <a:t>Soorten ziektekiemen</a:t>
            </a:r>
            <a:endParaRPr lang="nl-NL" b="1" dirty="0">
              <a:latin typeface="+mn-lt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8579296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800" b="1" dirty="0" smtClean="0"/>
              <a:t>Bacteriën</a:t>
            </a:r>
            <a:r>
              <a:rPr lang="nl-NL" sz="2800" dirty="0" smtClean="0"/>
              <a:t>, gedood boven 100˚C</a:t>
            </a:r>
          </a:p>
          <a:p>
            <a:r>
              <a:rPr lang="nl-NL" sz="2800" dirty="0" smtClean="0"/>
              <a:t>Tuberculose, steenpuisten, nagelriemontsteking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b="1" dirty="0" smtClean="0"/>
              <a:t>Schimmels</a:t>
            </a:r>
            <a:r>
              <a:rPr lang="nl-NL" sz="2800" dirty="0" smtClean="0"/>
              <a:t> en </a:t>
            </a:r>
            <a:r>
              <a:rPr lang="nl-NL" sz="2800" b="1" dirty="0" smtClean="0"/>
              <a:t>gisten</a:t>
            </a:r>
            <a:r>
              <a:rPr lang="nl-NL" sz="2800" dirty="0" smtClean="0"/>
              <a:t>: gedood boven 80˚C</a:t>
            </a:r>
          </a:p>
          <a:p>
            <a:r>
              <a:rPr lang="nl-NL" sz="2800" dirty="0" smtClean="0"/>
              <a:t>Zwemmerseczeem, schimmelnagels</a:t>
            </a:r>
          </a:p>
          <a:p>
            <a:endParaRPr lang="nl-NL" sz="2800" dirty="0" smtClean="0"/>
          </a:p>
          <a:p>
            <a:pPr marL="0" indent="0">
              <a:buNone/>
            </a:pPr>
            <a:r>
              <a:rPr lang="nl-NL" sz="2800" b="1" dirty="0" smtClean="0"/>
              <a:t>Virussen</a:t>
            </a:r>
            <a:r>
              <a:rPr lang="nl-NL" sz="2800" dirty="0" smtClean="0"/>
              <a:t>: alleen bestrijdbaar met medicijnen</a:t>
            </a:r>
          </a:p>
          <a:p>
            <a:r>
              <a:rPr lang="nl-NL" sz="2800" dirty="0" smtClean="0"/>
              <a:t>Kleiner dan bacteriën, moeilijker te bestrijden</a:t>
            </a:r>
          </a:p>
          <a:p>
            <a:r>
              <a:rPr lang="nl-NL" sz="2800" dirty="0" smtClean="0"/>
              <a:t>HIV, Hepatitis B</a:t>
            </a:r>
            <a:endParaRPr lang="nl-NL" sz="2800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803" y="260648"/>
            <a:ext cx="2695575" cy="1514475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5509" y="315284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52536" y="1"/>
            <a:ext cx="9577064" cy="625912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Medicamenten in de pedicure praktijk	</a:t>
            </a:r>
            <a:endParaRPr lang="nl-NL" b="1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957783"/>
          </a:xfrm>
        </p:spPr>
        <p:txBody>
          <a:bodyPr>
            <a:normAutofit/>
          </a:bodyPr>
          <a:lstStyle/>
          <a:p>
            <a:r>
              <a:rPr lang="nl-NL" sz="2800" dirty="0" smtClean="0"/>
              <a:t>Dodende werking</a:t>
            </a:r>
            <a:endParaRPr lang="nl-NL" sz="2800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3"/>
          </p:nvPr>
        </p:nvSpPr>
        <p:spPr>
          <a:xfrm>
            <a:off x="467544" y="2492896"/>
            <a:ext cx="4040188" cy="2232248"/>
          </a:xfrm>
        </p:spPr>
        <p:txBody>
          <a:bodyPr>
            <a:normAutofit/>
          </a:bodyPr>
          <a:lstStyle/>
          <a:p>
            <a:r>
              <a:rPr lang="nl-NL" dirty="0" smtClean="0"/>
              <a:t>Bactericide</a:t>
            </a:r>
          </a:p>
          <a:p>
            <a:r>
              <a:rPr lang="nl-NL" dirty="0" smtClean="0"/>
              <a:t>Fungicide</a:t>
            </a:r>
            <a:endParaRPr lang="nl-NL" dirty="0"/>
          </a:p>
          <a:p>
            <a:r>
              <a:rPr lang="nl-NL" dirty="0" smtClean="0"/>
              <a:t>Virucide</a:t>
            </a:r>
          </a:p>
          <a:p>
            <a:r>
              <a:rPr lang="nl-NL" dirty="0" smtClean="0"/>
              <a:t>Sporocide 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3"/>
          </p:nvPr>
        </p:nvSpPr>
        <p:spPr>
          <a:xfrm>
            <a:off x="4130314" y="1866504"/>
            <a:ext cx="4834174" cy="648071"/>
          </a:xfrm>
        </p:spPr>
        <p:txBody>
          <a:bodyPr>
            <a:normAutofit/>
          </a:bodyPr>
          <a:lstStyle/>
          <a:p>
            <a:r>
              <a:rPr lang="nl-NL" sz="2800" dirty="0" smtClean="0"/>
              <a:t>Groei remmende werking</a:t>
            </a:r>
            <a:endParaRPr lang="nl-NL" sz="2800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14"/>
          </p:nvPr>
        </p:nvSpPr>
        <p:spPr>
          <a:xfrm>
            <a:off x="4644008" y="2492896"/>
            <a:ext cx="4041775" cy="3201218"/>
          </a:xfrm>
        </p:spPr>
        <p:txBody>
          <a:bodyPr/>
          <a:lstStyle/>
          <a:p>
            <a:r>
              <a:rPr lang="nl-NL" dirty="0" smtClean="0"/>
              <a:t>Bacteristase</a:t>
            </a:r>
          </a:p>
          <a:p>
            <a:r>
              <a:rPr lang="nl-NL" dirty="0" smtClean="0"/>
              <a:t>Funghistase</a:t>
            </a:r>
          </a:p>
          <a:p>
            <a:r>
              <a:rPr lang="nl-NL" dirty="0" smtClean="0"/>
              <a:t>Virustase </a:t>
            </a:r>
          </a:p>
          <a:p>
            <a:r>
              <a:rPr lang="nl-NL" dirty="0" smtClean="0"/>
              <a:t>Sporostase</a:t>
            </a:r>
          </a:p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685331" y="1124744"/>
            <a:ext cx="734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Werking van desinfectantia:</a:t>
            </a:r>
            <a:endParaRPr lang="nl-NL" sz="2800" b="1" dirty="0"/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20714" y="5084514"/>
            <a:ext cx="609600" cy="609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550" y="4446012"/>
            <a:ext cx="3119802" cy="2339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899592" y="980728"/>
            <a:ext cx="86409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/>
              <a:t>Stukje terminologie:</a:t>
            </a:r>
          </a:p>
          <a:p>
            <a:endParaRPr lang="nl-NL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smtClean="0"/>
              <a:t>Besmetting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smtClean="0"/>
              <a:t>Infectie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smtClean="0"/>
              <a:t>ontsmetten</a:t>
            </a:r>
            <a:endParaRPr lang="nl-NL" sz="2800" b="1" dirty="0"/>
          </a:p>
        </p:txBody>
      </p:sp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84714" y="2492896"/>
            <a:ext cx="609600" cy="609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810763"/>
            <a:ext cx="2352675" cy="19431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009392" y="3810763"/>
            <a:ext cx="2741587" cy="19431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4" y="3810763"/>
            <a:ext cx="2674374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0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Druppel</Template>
  <TotalTime>816</TotalTime>
  <Words>132</Words>
  <Application>Microsoft Office PowerPoint</Application>
  <PresentationFormat>Diavoorstelling (4:3)</PresentationFormat>
  <Paragraphs>50</Paragraphs>
  <Slides>5</Slides>
  <Notes>0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Druppel</vt:lpstr>
      <vt:lpstr>Bedrijfshygiëne - Code</vt:lpstr>
      <vt:lpstr>Bedrijfshygiëne - inrichting</vt:lpstr>
      <vt:lpstr>Soorten ziektekiemen</vt:lpstr>
      <vt:lpstr> Medicamenten in de pedicure praktijk 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 van de Praktijk 2</dc:title>
  <dc:creator>Mireille MMPedicure</dc:creator>
  <cp:lastModifiedBy>ilonka stubbe</cp:lastModifiedBy>
  <cp:revision>60</cp:revision>
  <dcterms:created xsi:type="dcterms:W3CDTF">2018-09-24T14:16:26Z</dcterms:created>
  <dcterms:modified xsi:type="dcterms:W3CDTF">2020-04-06T13:57:13Z</dcterms:modified>
</cp:coreProperties>
</file>